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</p:sldIdLst>
  <p:sldSz cx="43891200" cy="32918400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Fira Sans Light" panose="020B0603050000020004" pitchFamily="34" charset="0"/>
      <p:regular r:id="rId7"/>
      <p:italic r:id="rId8"/>
    </p:embeddedFont>
    <p:embeddedFont>
      <p:font typeface="Segoe UI" panose="020B0502040204020203" pitchFamily="34" charset="0"/>
      <p:regular r:id="rId9"/>
      <p:bold r:id="rId10"/>
      <p:italic r:id="rId11"/>
      <p:boldItalic r:id="rId12"/>
    </p:embeddedFont>
    <p:embeddedFont>
      <p:font typeface="Fira Sans" panose="020B0603050000020004" pitchFamily="34" charset="0"/>
      <p:regular r:id="rId13"/>
      <p:bold r:id="rId14"/>
      <p:italic r:id="rId15"/>
      <p:boldItalic r:id="rId16"/>
    </p:embeddedFont>
    <p:embeddedFont>
      <p:font typeface="Gulim" panose="020B0600000101010101" pitchFamily="34" charset="-127"/>
      <p:regular r:id="rId17"/>
    </p:embeddedFont>
  </p:embeddedFontLst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 snapToGrid="0" snapToObjects="1">
      <p:cViewPr>
        <p:scale>
          <a:sx n="20" d="100"/>
          <a:sy n="20" d="100"/>
        </p:scale>
        <p:origin x="-1296" y="798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presProps" Target="presProps.xml"/><Relationship Id="rId3" Type="http://schemas.openxmlformats.org/officeDocument/2006/relationships/font" Target="fonts/font1.fntdata"/><Relationship Id="rId21" Type="http://schemas.openxmlformats.org/officeDocument/2006/relationships/tableStyles" Target="tableStyles.xml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1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font" Target="fonts/font13.fntdata"/><Relationship Id="rId10" Type="http://schemas.openxmlformats.org/officeDocument/2006/relationships/font" Target="fonts/font8.fntdata"/><Relationship Id="rId19" Type="http://schemas.openxmlformats.org/officeDocument/2006/relationships/viewProps" Target="view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2E42B-BADF-1944-84F8-C0C8AAC40C07}" type="datetimeFigureOut">
              <a:rPr lang="en-US" smtClean="0"/>
              <a:pPr/>
              <a:t>3/27/2014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E4908-61C6-E04A-8F7A-697470A2982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3955489" y="6137877"/>
            <a:ext cx="28155037" cy="249707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/>
          <p:cNvSpPr/>
          <p:nvPr/>
        </p:nvSpPr>
        <p:spPr>
          <a:xfrm>
            <a:off x="1915967" y="6137878"/>
            <a:ext cx="10552759" cy="249707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91915" y="933252"/>
            <a:ext cx="41244253" cy="3109359"/>
          </a:xfrm>
        </p:spPr>
        <p:txBody>
          <a:bodyPr>
            <a:normAutofit fontScale="90000"/>
          </a:bodyPr>
          <a:lstStyle/>
          <a:p>
            <a:r>
              <a:rPr lang="en-US" sz="18400" dirty="0" smtClean="0">
                <a:latin typeface="Gulim" panose="020B0600000101010101" pitchFamily="34" charset="-127"/>
                <a:ea typeface="Gulim" panose="020B0600000101010101" pitchFamily="34" charset="-127"/>
              </a:rPr>
              <a:t>LASS: Location Aware Shelf System</a:t>
            </a:r>
            <a:endParaRPr lang="en-US" sz="18400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7148" y="23788736"/>
            <a:ext cx="4699000" cy="7175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68126" y="6593305"/>
            <a:ext cx="9448440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Internet of Things (</a:t>
            </a:r>
            <a:r>
              <a:rPr lang="en-US" sz="5400" b="1" dirty="0" err="1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IoT</a:t>
            </a:r>
            <a:r>
              <a:rPr lang="en-US" sz="5400" b="1" dirty="0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) </a:t>
            </a:r>
            <a:r>
              <a:rPr lang="en-US" sz="5400" dirty="0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is a scenario in which objects, animals or people are provided with unique identifiers and the ability to automatically transfer data over a network without requiring human-to-human or human-to-computer interaction. </a:t>
            </a:r>
            <a:r>
              <a:rPr lang="en-US" sz="5400" b="1" dirty="0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 </a:t>
            </a:r>
            <a:endParaRPr lang="en-US" sz="5400" b="1" dirty="0">
              <a:latin typeface="Fira Sans Light" panose="020B0603050000020004" pitchFamily="34" charset="0"/>
              <a:ea typeface="Fira Sans Light" panose="020B0603050000020004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65563" y="23053729"/>
            <a:ext cx="9419065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latin typeface="Fira Sans Light" panose="020B0603050000020004" pitchFamily="34" charset="0"/>
                <a:ea typeface="Fira Sans Light" panose="020B0603050000020004" pitchFamily="34" charset="0"/>
              </a:rPr>
              <a:t>Open Geospatial Consortium (OGC) </a:t>
            </a:r>
            <a:r>
              <a:rPr lang="en-US" sz="5400" dirty="0" smtClean="0">
                <a:latin typeface="Fira Sans Light" panose="020B0603050000020004" pitchFamily="34" charset="0"/>
                <a:ea typeface="Fira Sans Light" panose="020B0603050000020004" pitchFamily="34" charset="0"/>
              </a:rPr>
              <a:t>is an international industry consortium of 472 companies, government agencies and universities participating in a consensus </a:t>
            </a:r>
          </a:p>
          <a:p>
            <a:r>
              <a:rPr lang="en-US" sz="5400" dirty="0" smtClean="0">
                <a:latin typeface="Fira Sans Light" panose="020B0603050000020004" pitchFamily="34" charset="0"/>
                <a:ea typeface="Fira Sans Light" panose="020B0603050000020004" pitchFamily="34" charset="0"/>
              </a:rPr>
              <a:t>process to develop publicly available interface standards. </a:t>
            </a:r>
          </a:p>
          <a:p>
            <a:endParaRPr lang="en-US" sz="5400" dirty="0">
              <a:latin typeface="Fira Sans Light" panose="020B0603050000020004" pitchFamily="34" charset="0"/>
              <a:ea typeface="Fira Sans Light" panose="020B06030500000200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466323" y="9049281"/>
            <a:ext cx="901931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Fira Sans" panose="020B0603050000020004" pitchFamily="34" charset="0"/>
              </a:rPr>
              <a:t>The sensor / hardware component</a:t>
            </a:r>
            <a:r>
              <a:rPr lang="en-US" sz="6000" dirty="0" smtClean="0">
                <a:latin typeface="Fira Sans" panose="020B0603050000020004" pitchFamily="34" charset="0"/>
              </a:rPr>
              <a:t> deals with the development of a prototype smart shelf that can update sensor readings to OGC </a:t>
            </a:r>
            <a:r>
              <a:rPr lang="en-US" sz="6000" dirty="0" err="1" smtClean="0">
                <a:latin typeface="Fira Sans" panose="020B0603050000020004" pitchFamily="34" charset="0"/>
              </a:rPr>
              <a:t>SensorThings</a:t>
            </a:r>
            <a:r>
              <a:rPr lang="en-US" sz="6000" dirty="0" smtClean="0">
                <a:latin typeface="Fira Sans" panose="020B0603050000020004" pitchFamily="34" charset="0"/>
              </a:rPr>
              <a:t> API.</a:t>
            </a:r>
            <a:endParaRPr lang="en-US" sz="6000" dirty="0">
              <a:latin typeface="Fira Sans" panose="020B06030500000200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563" y="15528793"/>
            <a:ext cx="9421628" cy="667016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4466323" y="26770854"/>
            <a:ext cx="2233251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Fira Sans" panose="020B0603050000020004" pitchFamily="34" charset="0"/>
              </a:rPr>
              <a:t>This project </a:t>
            </a:r>
            <a:r>
              <a:rPr lang="en-US" sz="6000" dirty="0" smtClean="0">
                <a:latin typeface="Fira Sans" panose="020B0603050000020004" pitchFamily="34" charset="0"/>
              </a:rPr>
              <a:t>will be developed as a Free, Open-Source Software (FOSS) and can be further hacked or improved upon for a variety of different applications</a:t>
            </a:r>
            <a:endParaRPr lang="en-US" sz="6000" dirty="0">
              <a:latin typeface="Fira Sans" panose="020B06030500000200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466323" y="6593305"/>
            <a:ext cx="266596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Fira Sans" panose="020B0603050000020004" pitchFamily="34" charset="0"/>
              </a:rPr>
              <a:t>This project </a:t>
            </a:r>
            <a:r>
              <a:rPr lang="en-US" sz="6000" dirty="0" smtClean="0">
                <a:latin typeface="Fira Sans" panose="020B0603050000020004" pitchFamily="34" charset="0"/>
              </a:rPr>
              <a:t>will be focused on developing a “smart shelf” that can track store traffic and shelf stock throughout the store. </a:t>
            </a:r>
            <a:endParaRPr lang="en-US" sz="6000" dirty="0">
              <a:latin typeface="Fira Sans" panose="020B06030500000200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466321" y="16141964"/>
            <a:ext cx="901932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Fira Sans" panose="020B0603050000020004" pitchFamily="34" charset="0"/>
              </a:rPr>
              <a:t>The software/Web component </a:t>
            </a:r>
            <a:r>
              <a:rPr lang="en-US" sz="6000" dirty="0" smtClean="0">
                <a:latin typeface="Fira Sans" panose="020B0603050000020004" pitchFamily="34" charset="0"/>
              </a:rPr>
              <a:t>allows a user to visualize data collected from the  shelves.   </a:t>
            </a:r>
            <a:endParaRPr lang="en-US" sz="6000" b="1" dirty="0">
              <a:latin typeface="Fira Sans" panose="020B0603050000020004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915967" y="3938344"/>
            <a:ext cx="4019455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6702" y="9049281"/>
            <a:ext cx="17069303" cy="1189264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4056702" y="21992162"/>
            <a:ext cx="127421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Fira Sans" panose="020B0603050000020004" pitchFamily="34" charset="0"/>
              </a:rPr>
              <a:t>One goal </a:t>
            </a:r>
            <a:r>
              <a:rPr lang="en-US" sz="6000" dirty="0" smtClean="0">
                <a:latin typeface="Fira Sans" panose="020B0603050000020004" pitchFamily="34" charset="0"/>
              </a:rPr>
              <a:t>of this project is to serve as an example for developers looking to develop an </a:t>
            </a:r>
            <a:r>
              <a:rPr lang="en-US" sz="6000" dirty="0" err="1" smtClean="0">
                <a:latin typeface="Fira Sans" panose="020B0603050000020004" pitchFamily="34" charset="0"/>
              </a:rPr>
              <a:t>IoT</a:t>
            </a:r>
            <a:r>
              <a:rPr lang="en-US" sz="6000" dirty="0" smtClean="0">
                <a:latin typeface="Fira Sans" panose="020B0603050000020004" pitchFamily="34" charset="0"/>
              </a:rPr>
              <a:t> application using the OGC standard</a:t>
            </a:r>
            <a:endParaRPr lang="en-US" sz="6000" dirty="0">
              <a:latin typeface="Fira Sans" panose="020B0603050000020004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007" y="4101955"/>
            <a:ext cx="3877949" cy="193897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596966" y="4609777"/>
            <a:ext cx="32832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Ben </a:t>
            </a:r>
            <a:r>
              <a:rPr lang="en-US" sz="5400" dirty="0" err="1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Trodd</a:t>
            </a:r>
            <a:r>
              <a:rPr lang="en-US" sz="5400" dirty="0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, Jeremy Steward, </a:t>
            </a:r>
            <a:r>
              <a:rPr lang="en-US" sz="5400" dirty="0" err="1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Harshini</a:t>
            </a:r>
            <a:r>
              <a:rPr lang="en-US" sz="5400" dirty="0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 </a:t>
            </a:r>
            <a:r>
              <a:rPr lang="en-US" sz="5400" dirty="0" err="1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Nanduri</a:t>
            </a:r>
            <a:r>
              <a:rPr lang="en-US" sz="5400" dirty="0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, Alexandra Cummins and Kathleen </a:t>
            </a:r>
            <a:r>
              <a:rPr lang="en-US" sz="5400" dirty="0" err="1" smtClean="0">
                <a:latin typeface="Fira Sans Light" panose="020B0603050000020004" pitchFamily="34" charset="0"/>
                <a:ea typeface="Fira Sans Light" panose="020B0603050000020004" pitchFamily="34" charset="0"/>
                <a:cs typeface="Segoe UI" panose="020B0502040204020203" pitchFamily="34" charset="0"/>
              </a:rPr>
              <a:t>Ang</a:t>
            </a:r>
            <a:endParaRPr lang="en-US" sz="5400" dirty="0">
              <a:latin typeface="Fira Sans Light" panose="020B0603050000020004" pitchFamily="34" charset="0"/>
              <a:ea typeface="Fira Sans Light" panose="020B0603050000020004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617" y="21017827"/>
            <a:ext cx="8312727" cy="55418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1134</TotalTime>
  <Words>202</Words>
  <Application>Microsoft Office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Fira Sans Light</vt:lpstr>
      <vt:lpstr>Segoe UI</vt:lpstr>
      <vt:lpstr>Fira Sans</vt:lpstr>
      <vt:lpstr>Gulim</vt:lpstr>
      <vt:lpstr>Office Theme</vt:lpstr>
      <vt:lpstr>LASS: Location Aware Shelf System</vt:lpstr>
    </vt:vector>
  </TitlesOfParts>
  <Company>University of Calgary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LASS: Location Aware Shelf System</dc:title>
  <dc:creator>Harshini Nanduri</dc:creator>
  <cp:lastModifiedBy>K'dee</cp:lastModifiedBy>
  <cp:revision>18</cp:revision>
  <dcterms:created xsi:type="dcterms:W3CDTF">2014-03-26T19:57:04Z</dcterms:created>
  <dcterms:modified xsi:type="dcterms:W3CDTF">2014-03-27T20:16:58Z</dcterms:modified>
</cp:coreProperties>
</file>

<file path=docProps/thumbnail.jpeg>
</file>